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163D8D-D559-4151-9E97-83A2326E4C67}" type="datetimeFigureOut">
              <a:rPr lang="es-CL" smtClean="0"/>
              <a:t>21-08-2024</a:t>
            </a:fld>
            <a:endParaRPr lang="es-C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A94EE0-C67C-4289-B1FA-672C5BA67D4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0251640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A94EE0-C67C-4289-B1FA-672C5BA67D41}" type="slidenum">
              <a:rPr lang="es-CL" smtClean="0"/>
              <a:t>2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3968834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A94EE0-C67C-4289-B1FA-672C5BA67D41}" type="slidenum">
              <a:rPr lang="es-CL" smtClean="0"/>
              <a:t>4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2396535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A94EE0-C67C-4289-B1FA-672C5BA67D41}" type="slidenum">
              <a:rPr lang="es-CL" smtClean="0"/>
              <a:t>6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689951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2874F7-D44D-B7CF-3486-9A89544278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5EF32EB-ED8D-0801-FAD8-FCA8901176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7A522C1-0043-0494-1184-9FA4D4923B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2AA19-0F15-488F-86F8-1575FEA07175}" type="datetimeFigureOut">
              <a:rPr lang="es-CL" smtClean="0"/>
              <a:t>21-08-2024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E138EE8-67F3-AD10-F58B-0D9ED31F0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4D53372-EF6D-A3E7-BF4A-553B69B9B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2C8C12-450F-405D-B467-1BE8ACD1C04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2909107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081C8B-6FCB-8C6D-9DE6-F0286A3611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36557C0-692D-9E5A-0ED5-CD727858F1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A791AC3-98CC-CB58-7CD0-2CB3EF6DD3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2AA19-0F15-488F-86F8-1575FEA07175}" type="datetimeFigureOut">
              <a:rPr lang="es-CL" smtClean="0"/>
              <a:t>21-08-2024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EB7F7ED-3E61-B200-7B4F-7AFFDA611C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E9EEC5F-55BC-3F01-700A-229EA5BDC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2C8C12-450F-405D-B467-1BE8ACD1C04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7052806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051BB41E-553D-ECFE-95FE-0684AFEB29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C8C9A18-3E41-AC64-AB17-851C149B36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1BB202E-BCA0-15DB-45F7-391B864F9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2AA19-0F15-488F-86F8-1575FEA07175}" type="datetimeFigureOut">
              <a:rPr lang="es-CL" smtClean="0"/>
              <a:t>21-08-2024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5FD9DB7-B2F0-9B8D-C39A-B115FB827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7B1D261-3248-26E7-553D-7FF65C274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2C8C12-450F-405D-B467-1BE8ACD1C04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6639250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92103D-208B-01A3-7410-FF6EC79BA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DA553ED-C675-FACC-89A7-98A4DF93EF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0B8ACE8-3B73-6A3E-5D7A-2C60CCAA7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2AA19-0F15-488F-86F8-1575FEA07175}" type="datetimeFigureOut">
              <a:rPr lang="es-CL" smtClean="0"/>
              <a:t>21-08-2024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8C5B1EF-B1C9-75CF-AF68-8F66424EF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7EF97BD-886D-6491-F445-91F008452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2C8C12-450F-405D-B467-1BE8ACD1C04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1622645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28C550-4A6D-4CE8-0854-57B9113B13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5FCCB36-FC6E-F2B0-E6D0-1F715EE47F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D7958E5-3644-C3A7-46CD-7409E6098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2AA19-0F15-488F-86F8-1575FEA07175}" type="datetimeFigureOut">
              <a:rPr lang="es-CL" smtClean="0"/>
              <a:t>21-08-2024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322582C-2093-5C93-850E-D07207787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C6EA9B7-050B-1D44-1F4B-F54B84806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2C8C12-450F-405D-B467-1BE8ACD1C04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1846772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48D451-32F6-3E69-1BC3-61DCB2E99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F70425B-9A6A-6B03-2156-2542D372E4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FBABAEF-229D-8531-ED34-AC3D7F125D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28919B0-D569-3EB6-C84D-23A766835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2AA19-0F15-488F-86F8-1575FEA07175}" type="datetimeFigureOut">
              <a:rPr lang="es-CL" smtClean="0"/>
              <a:t>21-08-2024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9B5F1A0-290D-7B54-8C34-D5854E1C83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AC4D8D1-FFCD-E252-F2C3-4A335B8BC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2C8C12-450F-405D-B467-1BE8ACD1C04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1483718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0F640E-38AD-0D32-46D8-D5FF276EF7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C61CAC6-AE19-F985-AD3D-755A84A452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029E5E8-C276-E817-FBEA-E1205144CA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FDEBD61-4F83-F8C1-04BD-8966CAF1BB7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B7F91B3C-6567-1BF0-CCB6-B2CDB329D7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D923BB19-D45B-9FF3-90C2-1C22C6A542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2AA19-0F15-488F-86F8-1575FEA07175}" type="datetimeFigureOut">
              <a:rPr lang="es-CL" smtClean="0"/>
              <a:t>21-08-2024</a:t>
            </a:fld>
            <a:endParaRPr lang="es-C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B2E142AB-D436-A459-3B37-9814B4C79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A4291B1E-2EEA-AC44-8732-0702446CA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2C8C12-450F-405D-B467-1BE8ACD1C04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8964528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37BC1C-2C04-DB7A-619D-C9B1B118A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F3F29E96-52DC-8F7B-BD17-B9C598955A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2AA19-0F15-488F-86F8-1575FEA07175}" type="datetimeFigureOut">
              <a:rPr lang="es-CL" smtClean="0"/>
              <a:t>21-08-2024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50E67D4E-FF28-1404-328B-F87E191EA5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F7229FD8-A9CF-2051-2ACF-2F806A88E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2C8C12-450F-405D-B467-1BE8ACD1C04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2807881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A45BA5D3-85A2-23DC-D135-2ED27DC1FC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2AA19-0F15-488F-86F8-1575FEA07175}" type="datetimeFigureOut">
              <a:rPr lang="es-CL" smtClean="0"/>
              <a:t>21-08-2024</a:t>
            </a:fld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99A1881A-7A7E-86D4-0406-6C35FD6095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94A7274-4973-E61F-7D5D-C04109D76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2C8C12-450F-405D-B467-1BE8ACD1C04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9093471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4CD5A2-536C-2785-F1BA-1E5447562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7A20660-E412-7D61-A466-6CEB972C79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E135DB8-1108-C1DE-7DB6-4D8465B7A8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802C99D-5002-2AF9-DED5-88D600BAE9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2AA19-0F15-488F-86F8-1575FEA07175}" type="datetimeFigureOut">
              <a:rPr lang="es-CL" smtClean="0"/>
              <a:t>21-08-2024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E907CE3-29B0-E4C5-AF8D-A9E2BB692A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B367269-F62C-2236-F192-31A871FAE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2C8C12-450F-405D-B467-1BE8ACD1C04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8036534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EF63F0-8657-8C33-A8DB-E803342792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4549A971-CAF6-11CE-9324-804887E272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D7BF6B4-33E0-65A9-4353-5BCF968E49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76DD0DA-3C4F-0EFC-7780-33E57E51D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2AA19-0F15-488F-86F8-1575FEA07175}" type="datetimeFigureOut">
              <a:rPr lang="es-CL" smtClean="0"/>
              <a:t>21-08-2024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75AC936-5B16-56FE-5B44-9850A2C46E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163A0E2-36CF-68BB-D874-8C9DABA81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2C8C12-450F-405D-B467-1BE8ACD1C04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7307801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ACD60A34-D0EF-46FE-D25D-12E06C175F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467361B-B00A-0BA4-3CCA-B0F89F45CD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2DDAB2F-D402-A29A-E7DC-FA13E5DEF42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752AA19-0F15-488F-86F8-1575FEA07175}" type="datetimeFigureOut">
              <a:rPr lang="es-CL" smtClean="0"/>
              <a:t>21-08-2024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D294E87-7590-AF39-1BB0-5F6AEE9F1F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3DCC9FC-8AB9-04A2-5387-1C55AD2C56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02C8C12-450F-405D-B467-1BE8ACD1C04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9094866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2.xml"/><Relationship Id="rId9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F7A0D551-5E17-9BC3-4DDA-6DF8A51147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81103" y="-385916"/>
            <a:ext cx="5466438" cy="4692445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2ECEC28A-E102-5073-ECE8-558E968D9699}"/>
              </a:ext>
            </a:extLst>
          </p:cNvPr>
          <p:cNvSpPr txBox="1"/>
          <p:nvPr/>
        </p:nvSpPr>
        <p:spPr>
          <a:xfrm>
            <a:off x="678426" y="2855041"/>
            <a:ext cx="705464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sz="3600" dirty="0"/>
              <a:t>Revisión de temas Programación</a:t>
            </a: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601FE5FD-17E2-8669-8936-F7D4865E84A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3660433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934"/>
    </mc:Choice>
    <mc:Fallback>
      <p:transition spd="slow" advTm="349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1D8BB3-5A7E-936E-DAC4-234EFFAB8F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CL" dirty="0"/>
              <a:t>Pseudocódigo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FA912DEC-557A-852D-751B-A5DF0AA79E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5"/>
          <a:srcRect l="48592" t="29448" r="27050" b="35604"/>
          <a:stretch/>
        </p:blipFill>
        <p:spPr>
          <a:xfrm>
            <a:off x="2163098" y="1956715"/>
            <a:ext cx="7138218" cy="4306433"/>
          </a:xfr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C1BE8566-7B2B-47F3-7CFB-748F434F54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8503423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8360"/>
    </mc:Choice>
    <mc:Fallback>
      <p:transition spd="slow" advTm="683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B20355-E915-EC09-CC07-8A0A67D38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CL" dirty="0"/>
              <a:t>Diagramas de flujo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1DE4C0C4-98A8-9971-4384-9803FFC083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l="45170" t="22894" r="26740" b="40274"/>
          <a:stretch/>
        </p:blipFill>
        <p:spPr>
          <a:xfrm>
            <a:off x="2782529" y="1848465"/>
            <a:ext cx="6626941" cy="4887744"/>
          </a:xfr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FBCB9AAD-CFEC-F57D-8EB5-F35E47E94C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8429436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0755"/>
    </mc:Choice>
    <mc:Fallback>
      <p:transition spd="slow" advTm="907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2F9B04F4-8675-6E99-3E4A-7812BCA758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5"/>
          <a:srcRect l="48475" t="62438" r="23690" b="22875"/>
          <a:stretch/>
        </p:blipFill>
        <p:spPr>
          <a:xfrm>
            <a:off x="383457" y="457634"/>
            <a:ext cx="6656439" cy="2059424"/>
          </a:xfr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7330A378-1FF4-BA97-B888-3588A2C76EE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0000" t="38996" r="29047" b="39355"/>
          <a:stretch/>
        </p:blipFill>
        <p:spPr>
          <a:xfrm>
            <a:off x="560439" y="2408903"/>
            <a:ext cx="3982064" cy="2477729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A13869EF-5354-EDCE-E3DA-32D21A53E6C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51666" t="53907" r="31694" b="16064"/>
          <a:stretch/>
        </p:blipFill>
        <p:spPr>
          <a:xfrm>
            <a:off x="4854543" y="2408903"/>
            <a:ext cx="2647471" cy="2979174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67141683-B6EB-3811-8ABF-FFF45523923A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48145" t="43010" r="23549" b="10538"/>
          <a:stretch/>
        </p:blipFill>
        <p:spPr>
          <a:xfrm>
            <a:off x="8013290" y="2305663"/>
            <a:ext cx="3451123" cy="3185653"/>
          </a:xfrm>
          <a:prstGeom prst="rect">
            <a:avLst/>
          </a:prstGeom>
        </p:spPr>
      </p:pic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7D9F7011-B1A4-5AFE-CC72-D6E795289E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1911211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1140"/>
    </mc:Choice>
    <mc:Fallback>
      <p:transition spd="slow" advTm="2011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92A9202E-AF78-8837-1097-6CFCFABA83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l="47821" t="51370" r="23767" b="10346"/>
          <a:stretch/>
        </p:blipFill>
        <p:spPr>
          <a:xfrm>
            <a:off x="2759483" y="668591"/>
            <a:ext cx="6994116" cy="5301129"/>
          </a:xfr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5E9CE145-151F-ADC4-F797-E16E525A57F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9281796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234"/>
    </mc:Choice>
    <mc:Fallback>
      <p:transition spd="slow" advTm="662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E1D7EAD-2635-7DA2-C3D1-DCCE01799B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Solución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027BAB77-F615-0671-C52E-04AFD011901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6290" t="40860" r="22984" b="11828"/>
          <a:stretch/>
        </p:blipFill>
        <p:spPr>
          <a:xfrm>
            <a:off x="2851355" y="1268361"/>
            <a:ext cx="6577779" cy="4621162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9B534DD2-3B15-46EE-1790-E2CA4761514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2994415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8650"/>
    </mc:Choice>
    <mc:Fallback>
      <p:transition spd="slow" advTm="986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3E22B5-6BDB-FDDC-1631-B284110CE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Programar en Python 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7F6B006D-B881-C401-4F4F-9D94DE0967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l="46568" t="48116" r="26336" b="30557"/>
          <a:stretch/>
        </p:blipFill>
        <p:spPr>
          <a:xfrm>
            <a:off x="1061884" y="1979524"/>
            <a:ext cx="4615220" cy="2346669"/>
          </a:xfr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D6193611-1DF5-E319-494A-3425EC2A71F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6382" t="66041" r="26231" b="18761"/>
          <a:stretch/>
        </p:blipFill>
        <p:spPr>
          <a:xfrm>
            <a:off x="1144433" y="4326193"/>
            <a:ext cx="4532671" cy="1671483"/>
          </a:xfrm>
          <a:prstGeom prst="rect">
            <a:avLst/>
          </a:prstGeom>
        </p:spPr>
      </p:pic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FC41C745-951A-FC4A-1152-873FEB31243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1948747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1984"/>
    </mc:Choice>
    <mc:Fallback>
      <p:transition spd="slow" advTm="919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3A20679-54FF-BEAE-406B-ED0BFC0338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Ejercicios de PSEINT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FE2ECA4C-1F7F-F8DE-0768-D926141A8E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t="29674" r="46187" b="17225"/>
          <a:stretch/>
        </p:blipFill>
        <p:spPr>
          <a:xfrm>
            <a:off x="4777316" y="1520764"/>
            <a:ext cx="6780700" cy="3814143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CB7A19EE-5271-42EA-CB3D-D0A4E9C693E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2619699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203"/>
    </mc:Choice>
    <mc:Fallback>
      <p:transition spd="slow" advTm="602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3A20679-54FF-BEAE-406B-ED0BFC0338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Ejercicios de PSEINT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489937FD-81E9-0545-32B7-831AFF1F51F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2339" t="21075" r="23064" b="18280"/>
          <a:stretch/>
        </p:blipFill>
        <p:spPr>
          <a:xfrm>
            <a:off x="4798142" y="235838"/>
            <a:ext cx="6676436" cy="6302614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9065213E-64AB-EC9E-3828-2AB67D7BC6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8835405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375"/>
    </mc:Choice>
    <mc:Fallback>
      <p:transition spd="slow" advTm="463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21</Words>
  <Application>Microsoft Office PowerPoint</Application>
  <PresentationFormat>Panorámica</PresentationFormat>
  <Paragraphs>10</Paragraphs>
  <Slides>9</Slides>
  <Notes>3</Notes>
  <HiddenSlides>0</HiddenSlides>
  <MMClips>9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3" baseType="lpstr">
      <vt:lpstr>Aptos</vt:lpstr>
      <vt:lpstr>Aptos Display</vt:lpstr>
      <vt:lpstr>Arial</vt:lpstr>
      <vt:lpstr>Tema de Office</vt:lpstr>
      <vt:lpstr>Presentación de PowerPoint</vt:lpstr>
      <vt:lpstr>Pseudocódigo</vt:lpstr>
      <vt:lpstr>Diagramas de flujo</vt:lpstr>
      <vt:lpstr>Presentación de PowerPoint</vt:lpstr>
      <vt:lpstr>Presentación de PowerPoint</vt:lpstr>
      <vt:lpstr>Solución</vt:lpstr>
      <vt:lpstr>Programar en Python </vt:lpstr>
      <vt:lpstr>Ejercicios de PSEINT</vt:lpstr>
      <vt:lpstr>Ejercicios de PSEINT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carlos fabian delgado</dc:creator>
  <cp:lastModifiedBy>carlos fabian delgado</cp:lastModifiedBy>
  <cp:revision>1</cp:revision>
  <dcterms:created xsi:type="dcterms:W3CDTF">2024-08-21T16:37:32Z</dcterms:created>
  <dcterms:modified xsi:type="dcterms:W3CDTF">2024-08-21T17:52:22Z</dcterms:modified>
</cp:coreProperties>
</file>

<file path=docProps/thumbnail.jpeg>
</file>